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96088" cy="99250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312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120" cy="495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3847320" y="0"/>
            <a:ext cx="2949120" cy="495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9429120"/>
            <a:ext cx="2949120" cy="495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新細明體" pitchFamily="18"/>
              <a:cs typeface="新細明體" pitchFamily="18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3847320" y="9429120"/>
            <a:ext cx="2949120" cy="495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3528308E-741C-437D-A8C4-3141307995E1}" type="slidenum">
              <a:t>‹#›</a:t>
            </a:fld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新細明體" pitchFamily="18"/>
              <a:cs typeface="新細明體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27769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754199"/>
            <a:ext cx="0" cy="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679680" y="4714200"/>
            <a:ext cx="5437080" cy="4465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631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altLang="zh-TW" sz="1200" b="0" i="0" u="none" strike="noStrike" cap="none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34"/>
        <a:ea typeface="新細明體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24000" y="754199"/>
            <a:ext cx="2548080" cy="372132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ED9373-F5E8-41B8-B551-693DAC439A14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56617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684664-2C29-4751-9852-2821A63E9E12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4079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1FCAE2-5FFE-44C6-A2AB-275A93B6823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2301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A10D74-2FA2-494F-86B8-40A487D73CB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2206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D143F9-14FF-43ED-9FF7-F5305C93240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9111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F1B949-8020-48A4-87B1-1B7297DB2AE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4223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3E132A-FBAA-4D23-8F05-0058F4A0A22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22659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15A075-2674-4AE6-BD27-81F70388C6D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3852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4E07F5-9745-4DD1-91DE-591373140716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1342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82C0FE-F02D-4D8C-8CBA-7EE2F188748B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1773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1C568B-8C0E-435D-A867-826AEEC5B8D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2109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342720" y="366480"/>
            <a:ext cx="6172200" cy="1523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en-US" altLang="zh-TW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342720" y="2133360"/>
            <a:ext cx="6172200" cy="60339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None/>
              <a:tabLst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32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•"/>
              <a:tabLst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32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–"/>
              <a:tabLst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28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•"/>
              <a:tabLst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24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–"/>
              <a:tabLst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»"/>
              <a:tabLst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»"/>
              <a:tabLst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»"/>
              <a:tabLst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»"/>
              <a:tabLst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2"/>
              <a:buChar char="»"/>
              <a:tabLst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20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新細明體" pitchFamily="18"/>
                <a:cs typeface="新細明體" pitchFamily="18"/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342720" y="8475480"/>
            <a:ext cx="1600200" cy="485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zh-TW" sz="1200" b="0" i="0" u="none" strike="noStrike" cap="none" baseline="0">
                <a:ln>
                  <a:noFill/>
                </a:ln>
                <a:solidFill>
                  <a:srgbClr val="898989"/>
                </a:solidFill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endParaRPr lang="zh-TW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2343240" y="8475480"/>
            <a:ext cx="2171520" cy="485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zh-TW" sz="1200" b="0" i="0" u="none" strike="noStrike" cap="none" baseline="0">
                <a:ln>
                  <a:noFill/>
                </a:ln>
                <a:solidFill>
                  <a:srgbClr val="898989"/>
                </a:solidFill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endParaRPr lang="zh-TW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4914720" y="8475480"/>
            <a:ext cx="1600200" cy="485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zh-TW" sz="1200" b="0" i="0" u="none" strike="noStrike" cap="none" baseline="0">
                <a:ln>
                  <a:noFill/>
                </a:ln>
                <a:solidFill>
                  <a:srgbClr val="898989"/>
                </a:solidFill>
                <a:latin typeface="Calibri" pitchFamily="34"/>
                <a:ea typeface="新細明體" pitchFamily="18"/>
                <a:cs typeface="新細明體" pitchFamily="18"/>
              </a:defRPr>
            </a:lvl1pPr>
          </a:lstStyle>
          <a:p>
            <a:pPr lvl="0"/>
            <a:fld id="{BB33BE17-83C5-4A86-A99B-42FA78323401}" type="slidenum"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altLang="zh-TW" sz="4400" b="0" i="0" u="none" strike="noStrike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34"/>
          <a:ea typeface="新細明體" pitchFamily="18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altLang="zh-TW" sz="3200" b="0" i="0" u="none" strike="noStrike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34"/>
          <a:ea typeface="新細明體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84279" y="7524719"/>
            <a:ext cx="1268280" cy="12193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字方塊 1"/>
          <p:cNvSpPr/>
          <p:nvPr/>
        </p:nvSpPr>
        <p:spPr>
          <a:xfrm>
            <a:off x="3971159" y="1036439"/>
            <a:ext cx="1399320" cy="639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eaVert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TW" sz="8000" b="1" i="0" u="none" strike="noStrike" cap="none" baseline="0">
                <a:ln>
                  <a:noFill/>
                </a:ln>
                <a:solidFill>
                  <a:srgbClr val="C62C20"/>
                </a:solidFill>
                <a:latin typeface="Microsoft YaHei" pitchFamily="34"/>
                <a:ea typeface="Microsoft YaHei" pitchFamily="34"/>
                <a:cs typeface="Microsoft YaHei" pitchFamily="34"/>
              </a:rPr>
              <a:t>論 文 口 試 中</a:t>
            </a:r>
          </a:p>
        </p:txBody>
      </p:sp>
      <p:sp>
        <p:nvSpPr>
          <p:cNvPr id="4" name="矩形 2"/>
          <p:cNvSpPr/>
          <p:nvPr/>
        </p:nvSpPr>
        <p:spPr>
          <a:xfrm>
            <a:off x="1737719" y="1530360"/>
            <a:ext cx="1399320" cy="5070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eaVert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TW" sz="8000" b="1" i="0" u="none" strike="noStrike" cap="none" baseline="0">
                <a:ln>
                  <a:noFill/>
                </a:ln>
                <a:solidFill>
                  <a:srgbClr val="399CA1"/>
                </a:solidFill>
                <a:latin typeface="Microsoft YaHei" pitchFamily="34"/>
                <a:ea typeface="Microsoft YaHei" pitchFamily="34"/>
                <a:cs typeface="Microsoft YaHei" pitchFamily="34"/>
              </a:rPr>
              <a:t>請 勿 打 擾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9</Words>
  <Application>Microsoft Office PowerPoint</Application>
  <PresentationFormat>如螢幕大小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user001</dc:creator>
  <cp:lastModifiedBy>user001</cp:lastModifiedBy>
  <cp:revision>14</cp:revision>
  <cp:lastPrinted>2020-05-29T09:46:06Z</cp:lastPrinted>
  <dcterms:created xsi:type="dcterms:W3CDTF">2018-08-02T16:00:24Z</dcterms:created>
  <dcterms:modified xsi:type="dcterms:W3CDTF">2021-01-19T08:07:49Z</dcterms:modified>
</cp:coreProperties>
</file>