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796088" cy="992505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3126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9120" cy="4957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1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endParaRPr lang="en-US" sz="1400" b="0" i="0" u="none" strike="noStrike" cap="none" baseline="0">
              <a:ln>
                <a:noFill/>
              </a:ln>
              <a:solidFill>
                <a:srgbClr val="000000"/>
              </a:solidFill>
              <a:latin typeface="Calibri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sz="quarter" idx="1"/>
          </p:nvPr>
        </p:nvSpPr>
        <p:spPr>
          <a:xfrm>
            <a:off x="3847320" y="0"/>
            <a:ext cx="2949120" cy="4957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1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endParaRPr lang="en-US" sz="1400" b="0" i="0" u="none" strike="noStrike" cap="none" baseline="0">
              <a:ln>
                <a:noFill/>
              </a:ln>
              <a:solidFill>
                <a:srgbClr val="000000"/>
              </a:solidFill>
              <a:latin typeface="Calibri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4" name="頁尾版面配置區 3"/>
          <p:cNvSpPr txBox="1">
            <a:spLocks noGrp="1"/>
          </p:cNvSpPr>
          <p:nvPr>
            <p:ph type="ftr" sz="quarter" idx="2"/>
          </p:nvPr>
        </p:nvSpPr>
        <p:spPr>
          <a:xfrm>
            <a:off x="0" y="9429120"/>
            <a:ext cx="2949120" cy="4957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1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endParaRPr lang="en-US" sz="1400" b="0" i="0" u="none" strike="noStrike" cap="none" baseline="0">
              <a:ln>
                <a:noFill/>
              </a:ln>
              <a:solidFill>
                <a:srgbClr val="000000"/>
              </a:solidFill>
              <a:latin typeface="Calibri" pitchFamily="34"/>
              <a:ea typeface="新細明體" pitchFamily="18"/>
              <a:cs typeface="新細明體" pitchFamily="18"/>
            </a:endParaRPr>
          </a:p>
        </p:txBody>
      </p:sp>
      <p:sp>
        <p:nvSpPr>
          <p:cNvPr id="5" name="投影片編號版面配置區 4"/>
          <p:cNvSpPr txBox="1">
            <a:spLocks noGrp="1"/>
          </p:cNvSpPr>
          <p:nvPr>
            <p:ph type="sldNum" sz="quarter" idx="3"/>
          </p:nvPr>
        </p:nvSpPr>
        <p:spPr>
          <a:xfrm>
            <a:off x="3847320" y="9429120"/>
            <a:ext cx="2949120" cy="4957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1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fld id="{3528308E-741C-437D-A8C4-3141307995E1}" type="slidenum">
              <a:t>‹#›</a:t>
            </a:fld>
            <a:endParaRPr lang="en-US" sz="1400" b="0" i="0" u="none" strike="noStrike" cap="none" baseline="0">
              <a:ln>
                <a:noFill/>
              </a:ln>
              <a:solidFill>
                <a:srgbClr val="000000"/>
              </a:solidFill>
              <a:latin typeface="Calibri" pitchFamily="34"/>
              <a:ea typeface="新細明體" pitchFamily="18"/>
              <a:cs typeface="新細明體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42776948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 idx="2"/>
          </p:nvPr>
        </p:nvSpPr>
        <p:spPr>
          <a:xfrm>
            <a:off x="0" y="754199"/>
            <a:ext cx="0" cy="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3"/>
          </p:nvPr>
        </p:nvSpPr>
        <p:spPr>
          <a:xfrm>
            <a:off x="679680" y="4714200"/>
            <a:ext cx="5437080" cy="44658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86314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rtl="0" hangingPunct="1">
      <a:lnSpc>
        <a:spcPct val="100000"/>
      </a:lnSpc>
      <a:spcBef>
        <a:spcPts val="448"/>
      </a:spcBef>
      <a:spcAft>
        <a:spcPts val="0"/>
      </a:spcAft>
      <a:tabLst>
        <a:tab pos="0" algn="l"/>
        <a:tab pos="914400" algn="l"/>
        <a:tab pos="1828800" algn="l"/>
        <a:tab pos="2743199" algn="l"/>
        <a:tab pos="3657600" algn="l"/>
        <a:tab pos="4572000" algn="l"/>
        <a:tab pos="5486399" algn="l"/>
        <a:tab pos="6400799" algn="l"/>
        <a:tab pos="7315200" algn="l"/>
        <a:tab pos="8229600" algn="l"/>
        <a:tab pos="9144000" algn="l"/>
        <a:tab pos="10058400" algn="l"/>
      </a:tabLst>
      <a:defRPr lang="en-US" altLang="zh-TW" sz="1200" b="0" i="0" u="none" strike="noStrike" cap="none" baseline="0">
        <a:ln>
          <a:noFill/>
        </a:ln>
        <a:solidFill>
          <a:srgbClr val="000000"/>
        </a:solidFill>
        <a:highlight>
          <a:scrgbClr r="0" g="0" b="0">
            <a:alpha val="0"/>
          </a:scrgbClr>
        </a:highlight>
        <a:latin typeface="Calibri" pitchFamily="34"/>
        <a:ea typeface="新細明體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24000" y="754199"/>
            <a:ext cx="2548080" cy="372132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備忘稿版面配置區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BED9373-F5E8-41B8-B551-693DAC439A14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2556617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A684664-2C29-4751-9852-2821A63E9E12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29407946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D1FCAE2-5FFE-44C6-A2AB-275A93B68237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923019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BA10D74-2FA2-494F-86B8-40A487D73CB0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5220646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CD143F9-14FF-43ED-9FF7-F5305C932408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9911145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5F1B949-8020-48A4-87B1-1B7297DB2AE7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842238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43E132A-FBAA-4D23-8F05-0058F4A0A223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6226593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F15A075-2674-4AE6-BD27-81F70388C6DF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138521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84E07F5-9745-4DD1-91DE-591373140716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213429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482C0FE-F02D-4D8C-8CBA-7EE2F188748B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3017736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61C568B-8C0E-435D-A867-826AEEC5B8D0}" type="slidenum">
              <a:t>‹#›</a:t>
            </a:fld>
            <a:endParaRPr lang="zh-TW"/>
          </a:p>
        </p:txBody>
      </p:sp>
    </p:spTree>
    <p:extLst>
      <p:ext uri="{BB962C8B-B14F-4D97-AF65-F5344CB8AC3E}">
        <p14:creationId xmlns:p14="http://schemas.microsoft.com/office/powerpoint/2010/main" val="1821092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342720" y="366480"/>
            <a:ext cx="6172200" cy="152388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</a:lstStyle>
          <a:p>
            <a:endParaRPr lang="en-US" altLang="zh-TW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342720" y="2133360"/>
            <a:ext cx="6172200" cy="603396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t" anchorCtr="0" compatLnSpc="1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2"/>
              <a:buNone/>
              <a:tabLst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3200" b="0" i="0" u="none" strike="noStrike" cap="none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alibri" pitchFamily="34"/>
                <a:ea typeface="新細明體" pitchFamily="18"/>
                <a:cs typeface="新細明體" pitchFamily="18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2"/>
              <a:buChar char="•"/>
              <a:tabLst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3200" b="0" i="0" u="none" strike="noStrike" cap="none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alibri" pitchFamily="34"/>
                <a:ea typeface="新細明體" pitchFamily="18"/>
                <a:cs typeface="新細明體" pitchFamily="18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2"/>
              <a:buChar char="–"/>
              <a:tabLst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2800" b="0" i="0" u="none" strike="noStrike" cap="none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alibri" pitchFamily="34"/>
                <a:ea typeface="新細明體" pitchFamily="18"/>
                <a:cs typeface="新細明體" pitchFamily="18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2"/>
              <a:buChar char="•"/>
              <a:tabLst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2400" b="0" i="0" u="none" strike="noStrike" cap="none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alibri" pitchFamily="34"/>
                <a:ea typeface="新細明體" pitchFamily="18"/>
                <a:cs typeface="新細明體" pitchFamily="18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2"/>
              <a:buChar char="–"/>
              <a:tabLst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2000" b="0" i="0" u="none" strike="noStrike" cap="none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alibri" pitchFamily="34"/>
                <a:ea typeface="新細明體" pitchFamily="18"/>
                <a:cs typeface="新細明體" pitchFamily="18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2"/>
              <a:buChar char="»"/>
              <a:tabLst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2000" b="0" i="0" u="none" strike="noStrike" cap="none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alibri" pitchFamily="34"/>
                <a:ea typeface="新細明體" pitchFamily="18"/>
                <a:cs typeface="新細明體" pitchFamily="18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2"/>
              <a:buChar char="»"/>
              <a:tabLst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2000" b="0" i="0" u="none" strike="noStrike" cap="none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alibri" pitchFamily="34"/>
                <a:ea typeface="新細明體" pitchFamily="18"/>
                <a:cs typeface="新細明體" pitchFamily="18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2"/>
              <a:buChar char="»"/>
              <a:tabLst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2000" b="0" i="0" u="none" strike="noStrike" cap="none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alibri" pitchFamily="34"/>
                <a:ea typeface="新細明體" pitchFamily="18"/>
                <a:cs typeface="新細明體" pitchFamily="18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2"/>
              <a:buChar char="»"/>
              <a:tabLst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2000" b="0" i="0" u="none" strike="noStrike" cap="none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alibri" pitchFamily="34"/>
                <a:ea typeface="新細明體" pitchFamily="18"/>
                <a:cs typeface="新細明體" pitchFamily="18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 pitchFamily="2"/>
              <a:buChar char="»"/>
              <a:tabLst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en-US" sz="2000" b="0" i="0" u="none" strike="noStrike" cap="none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Calibri" pitchFamily="34"/>
                <a:ea typeface="新細明體" pitchFamily="18"/>
                <a:cs typeface="新細明體" pitchFamily="18"/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altLang="zh-TW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342720" y="8475480"/>
            <a:ext cx="1600200" cy="485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ctr" anchorCtr="0" compatLnSpc="1"/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zh-TW" sz="1200" b="0" i="0" u="none" strike="noStrike" cap="none" baseline="0">
                <a:ln>
                  <a:noFill/>
                </a:ln>
                <a:solidFill>
                  <a:srgbClr val="898989"/>
                </a:solidFill>
                <a:latin typeface="Calibri" pitchFamily="34"/>
                <a:ea typeface="新細明體" pitchFamily="18"/>
                <a:cs typeface="新細明體" pitchFamily="18"/>
              </a:defRPr>
            </a:lvl1pPr>
          </a:lstStyle>
          <a:p>
            <a:pPr lvl="0"/>
            <a:endParaRPr lang="zh-TW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2343240" y="8475480"/>
            <a:ext cx="2171520" cy="485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ctr" anchorCtr="0" compatLnSpc="1"/>
          <a:lstStyle>
            <a:lvl1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zh-TW" sz="1200" b="0" i="0" u="none" strike="noStrike" cap="none" baseline="0">
                <a:ln>
                  <a:noFill/>
                </a:ln>
                <a:solidFill>
                  <a:srgbClr val="898989"/>
                </a:solidFill>
                <a:latin typeface="Calibri" pitchFamily="34"/>
                <a:ea typeface="新細明體" pitchFamily="18"/>
                <a:cs typeface="新細明體" pitchFamily="18"/>
              </a:defRPr>
            </a:lvl1pPr>
          </a:lstStyle>
          <a:p>
            <a:pPr lvl="0"/>
            <a:endParaRPr lang="zh-TW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4914720" y="8475480"/>
            <a:ext cx="1600200" cy="485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ctr" anchorCtr="0" compatLnSpc="1"/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zh-TW" sz="1200" b="0" i="0" u="none" strike="noStrike" cap="none" baseline="0">
                <a:ln>
                  <a:noFill/>
                </a:ln>
                <a:solidFill>
                  <a:srgbClr val="898989"/>
                </a:solidFill>
                <a:latin typeface="Calibri" pitchFamily="34"/>
                <a:ea typeface="新細明體" pitchFamily="18"/>
                <a:cs typeface="新細明體" pitchFamily="18"/>
              </a:defRPr>
            </a:lvl1pPr>
          </a:lstStyle>
          <a:p>
            <a:pPr lvl="0"/>
            <a:fld id="{BB33BE17-83C5-4A86-A99B-42FA78323401}" type="slidenum">
              <a:t>‹#›</a:t>
            </a:fld>
            <a:endParaRPr 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indent="0" algn="ctr" rtl="0" hangingPunct="0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914400" algn="l"/>
          <a:tab pos="1828800" algn="l"/>
          <a:tab pos="2743199" algn="l"/>
          <a:tab pos="3657600" algn="l"/>
          <a:tab pos="4572000" algn="l"/>
          <a:tab pos="5486399" algn="l"/>
          <a:tab pos="6400799" algn="l"/>
          <a:tab pos="7315200" algn="l"/>
          <a:tab pos="8229600" algn="l"/>
          <a:tab pos="9144000" algn="l"/>
          <a:tab pos="10058400" algn="l"/>
        </a:tabLst>
        <a:defRPr lang="en-US" altLang="zh-TW" sz="4400" b="0" i="0" u="none" strike="noStrike" cap="none" baseline="0">
          <a:ln>
            <a:noFill/>
          </a:ln>
          <a:solidFill>
            <a:srgbClr val="000000"/>
          </a:solidFill>
          <a:highlight>
            <a:scrgbClr r="0" g="0" b="0">
              <a:alpha val="0"/>
            </a:scrgbClr>
          </a:highlight>
          <a:latin typeface="Calibri" pitchFamily="34"/>
          <a:ea typeface="新細明體" pitchFamily="18"/>
        </a:defRPr>
      </a:lvl1pPr>
    </p:titleStyle>
    <p:bodyStyle>
      <a:lvl1pPr marL="0" marR="0" indent="0" algn="l" rtl="0" hangingPunct="0">
        <a:lnSpc>
          <a:spcPct val="100000"/>
        </a:lnSpc>
        <a:spcBef>
          <a:spcPts val="799"/>
        </a:spcBef>
        <a:spcAft>
          <a:spcPts val="0"/>
        </a:spcAft>
        <a:tabLst>
          <a:tab pos="914400" algn="l"/>
          <a:tab pos="1828800" algn="l"/>
          <a:tab pos="2743199" algn="l"/>
          <a:tab pos="3657600" algn="l"/>
          <a:tab pos="4572000" algn="l"/>
          <a:tab pos="5486399" algn="l"/>
          <a:tab pos="6400799" algn="l"/>
          <a:tab pos="7315200" algn="l"/>
          <a:tab pos="8229600" algn="l"/>
          <a:tab pos="9144000" algn="l"/>
          <a:tab pos="10058400" algn="l"/>
        </a:tabLst>
        <a:defRPr lang="en-US" altLang="zh-TW" sz="3200" b="0" i="0" u="none" strike="noStrike" cap="none" baseline="0">
          <a:ln>
            <a:noFill/>
          </a:ln>
          <a:solidFill>
            <a:srgbClr val="000000"/>
          </a:solidFill>
          <a:highlight>
            <a:scrgbClr r="0" g="0" b="0">
              <a:alpha val="0"/>
            </a:scrgbClr>
          </a:highlight>
          <a:latin typeface="Calibri" pitchFamily="34"/>
          <a:ea typeface="新細明體" pitchFamily="18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484279" y="7524719"/>
            <a:ext cx="1268280" cy="121932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文字方塊 1"/>
          <p:cNvSpPr/>
          <p:nvPr/>
        </p:nvSpPr>
        <p:spPr>
          <a:xfrm>
            <a:off x="3971159" y="1036439"/>
            <a:ext cx="1399320" cy="639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eaVert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zh-TW" sz="8000" b="1" i="0" u="none" strike="noStrike" cap="none" baseline="0">
                <a:ln>
                  <a:noFill/>
                </a:ln>
                <a:solidFill>
                  <a:srgbClr val="C62C20"/>
                </a:solidFill>
                <a:latin typeface="Microsoft YaHei" pitchFamily="34"/>
                <a:ea typeface="Microsoft YaHei" pitchFamily="34"/>
                <a:cs typeface="Microsoft YaHei" pitchFamily="34"/>
              </a:rPr>
              <a:t>論 文 口 試 中</a:t>
            </a:r>
          </a:p>
        </p:txBody>
      </p:sp>
      <p:sp>
        <p:nvSpPr>
          <p:cNvPr id="4" name="矩形 2"/>
          <p:cNvSpPr/>
          <p:nvPr/>
        </p:nvSpPr>
        <p:spPr>
          <a:xfrm>
            <a:off x="1737719" y="1530360"/>
            <a:ext cx="1399320" cy="5070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eaVert" wrap="non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zh-TW" sz="8000" b="1" i="0" u="none" strike="noStrike" cap="none" baseline="0">
                <a:ln>
                  <a:noFill/>
                </a:ln>
                <a:solidFill>
                  <a:srgbClr val="399CA1"/>
                </a:solidFill>
                <a:latin typeface="Microsoft YaHei" pitchFamily="34"/>
                <a:ea typeface="Microsoft YaHei" pitchFamily="34"/>
                <a:cs typeface="Microsoft YaHei" pitchFamily="34"/>
              </a:rPr>
              <a:t>請 勿 打 擾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9</Words>
  <Application>Microsoft Office PowerPoint</Application>
  <PresentationFormat>如螢幕大小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預設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user001</dc:creator>
  <cp:lastModifiedBy>user001</cp:lastModifiedBy>
  <cp:revision>14</cp:revision>
  <cp:lastPrinted>2020-05-29T09:46:06Z</cp:lastPrinted>
  <dcterms:created xsi:type="dcterms:W3CDTF">2018-08-02T16:00:24Z</dcterms:created>
  <dcterms:modified xsi:type="dcterms:W3CDTF">2021-01-19T08:07:49Z</dcterms:modified>
</cp:coreProperties>
</file>